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EB Garamond Medium"/>
      <p:regular r:id="rId15"/>
      <p:bold r:id="rId16"/>
      <p:italic r:id="rId17"/>
      <p:boldItalic r:id="rId18"/>
    </p:embeddedFont>
    <p:embeddedFont>
      <p:font typeface="EB Garamond"/>
      <p:regular r:id="rId19"/>
      <p:bold r:id="rId20"/>
      <p:italic r:id="rId21"/>
      <p:boldItalic r:id="rId22"/>
    </p:embeddedFont>
    <p:embeddedFont>
      <p:font typeface="Public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C11AA5-D64B-41B9-9EFF-391B87044E4B}">
  <a:tblStyle styleId="{DAC11AA5-D64B-41B9-9EFF-391B87044E4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band1H>
    <a:band2H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band2H>
    <a:band1V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band1V>
    <a:band2V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band2V>
    <a:lastCo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Row>
    <a:seCel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seCell>
    <a:swCel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swCell>
    <a:firstRow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Row>
    <a:neCel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neCell>
    <a:nwCell>
      <a:tcTxStyle b="off" i="off"/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bold.fntdata"/><Relationship Id="rId22" Type="http://schemas.openxmlformats.org/officeDocument/2006/relationships/font" Target="fonts/EBGaramond-boldItalic.fntdata"/><Relationship Id="rId21" Type="http://schemas.openxmlformats.org/officeDocument/2006/relationships/font" Target="fonts/EBGaramond-italic.fntdata"/><Relationship Id="rId24" Type="http://schemas.openxmlformats.org/officeDocument/2006/relationships/font" Target="fonts/PublicSans-bold.fntdata"/><Relationship Id="rId23" Type="http://schemas.openxmlformats.org/officeDocument/2006/relationships/font" Target="fonts/PublicSans-regular.fntdata"/><Relationship Id="rId26" Type="http://schemas.openxmlformats.org/officeDocument/2006/relationships/font" Target="fonts/PublicSans-boldItalic.fntdata"/><Relationship Id="rId25" Type="http://schemas.openxmlformats.org/officeDocument/2006/relationships/font" Target="fonts/Public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EBGaramondMedium-regular.fntdata"/><Relationship Id="rId14" Type="http://schemas.openxmlformats.org/officeDocument/2006/relationships/slide" Target="slides/slide8.xml"/><Relationship Id="rId17" Type="http://schemas.openxmlformats.org/officeDocument/2006/relationships/font" Target="fonts/EBGaramondMedium-italic.fntdata"/><Relationship Id="rId16" Type="http://schemas.openxmlformats.org/officeDocument/2006/relationships/font" Target="fonts/EBGaramondMedium-bold.fntdata"/><Relationship Id="rId19" Type="http://schemas.openxmlformats.org/officeDocument/2006/relationships/font" Target="fonts/EBGaramond-regular.fntdata"/><Relationship Id="rId18" Type="http://schemas.openxmlformats.org/officeDocument/2006/relationships/font" Target="fonts/EBGaramond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4" name="Google Shape;18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8" name="Google Shape;187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0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  Description automatically generated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689" name="Google Shape;168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1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1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1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1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1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1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1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1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1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1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1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1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704" name="Google Shape;1704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2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2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2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2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2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2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2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2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2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2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2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2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  Description automatically generated with medium confidence" id="1718" name="Google Shape;1718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  Description automatically generated with low confidence" id="1719" name="Google Shape;1719;p103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20" name="Google Shape;172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03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3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03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103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  Description automatically generated" id="1726" name="Google Shape;1726;p104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27" name="Google Shape;172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0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0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0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04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  Description automatically generated" id="1734" name="Google Shape;1734;p105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35" name="Google Shape;173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0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10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05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05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  Description automatically generated" id="1741" name="Google Shape;1741;p10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42" name="Google Shape;174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0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0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0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  Description automatically generated" id="1749" name="Google Shape;1749;p10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50" name="Google Shape;175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0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10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0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0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57" name="Google Shape;175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  Description automatically generated" id="1758" name="Google Shape;1758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  Description automatically generated" id="1759" name="Google Shape;1759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8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0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763" name="Google Shape;1763;p10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764" name="Google Shape;1764;p10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765" name="Google Shape;176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  Description automatically generated" id="1766" name="Google Shape;1766;p109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9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109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0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771" name="Google Shape;177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0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0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110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  Description automatically generated with medium confidence" id="94" name="Google Shape;94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95" name="Google Shape;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1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1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1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  Description automatically generated with low confidence" id="1779" name="Google Shape;177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1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1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1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1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111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2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2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2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  Description automatically generated with low confidence" id="1789" name="Google Shape;178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2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2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2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2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112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797" name="Google Shape;1797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13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1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13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113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4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804" name="Google Shape;1804;p1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14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14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14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114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811" name="Google Shape;1811;p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1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1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1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11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1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  Description automatically generated" id="1818" name="Google Shape;1818;p116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  Description automatically generated with low confidence" id="1819" name="Google Shape;1819;p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16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  Description automatically generated" id="1821" name="Google Shape;1821;p116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116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116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  Description automatically generated" id="1825" name="Google Shape;1825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  Description automatically generated with low confidence" id="1826" name="Google Shape;1826;p1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09" name="Google Shape;10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17" name="Google Shape;1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29" name="Google Shape;12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1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  Description automatically generated with low confidence"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37" name="Google Shape;13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  Description automatically generated with low confidence"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45" name="Google Shape;14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1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53" name="Google Shape;15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  Description automatically generated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61" name="Google Shape;16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68" name="Google Shape;1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76" name="Google Shape;17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88" name="Google Shape;18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99" name="Google Shape;19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5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5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5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09" name="Google Shape;20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16" name="Google Shape;2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23" name="Google Shape;22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230" name="Google Shape;23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4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4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4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4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4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4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1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1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1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1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1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1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1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2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  Description automatically generated" id="274" name="Google Shape;27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35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78" name="Google Shape;27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36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90" name="Google Shape;29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02" name="Google Shape;30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8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38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38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38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38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38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38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38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38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8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8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8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21" name="Google Shape;3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39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39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39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39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3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3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37" name="Google Shape;3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40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0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0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0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4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5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  Description automatically generated" id="31" name="Google Shape;3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5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5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54" name="Google Shape;35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4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4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4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4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71" name="Google Shape;37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4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4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4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4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4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388" name="Google Shape;38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4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4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4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4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4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4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405" name="Google Shape;40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4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4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44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423" name="Google Shape;42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4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4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4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4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4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4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441" name="Google Shape;44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46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46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46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46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46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46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46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46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46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46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46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46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46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46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46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46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46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46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46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46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46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46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46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4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471" name="Google Shape;47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7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47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47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47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47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7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47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47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47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47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47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47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7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47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47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47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47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47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47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47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495" name="Google Shape;49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48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48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48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48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48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48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48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48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508" name="Google Shape;50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4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4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4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4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4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4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49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49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49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49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521" name="Google Shape;5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0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0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0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0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0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50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0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50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  Description automatically generated with medium confidence" id="54" name="Google Shape;54;p6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55" name="Google Shape;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57" name="Google Shape;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535" name="Google Shape;53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1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1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51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51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51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1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1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1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551" name="Google Shape;55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53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53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53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53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53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3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3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3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53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53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53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53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53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53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5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5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5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5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5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5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5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5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5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608" name="Google Shape;60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5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55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55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5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5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55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623" name="Google Shape;62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5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5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5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5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5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638" name="Google Shape;63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57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57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57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57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57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57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57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57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57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677" name="Google Shape;67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58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58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58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58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58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58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5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5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5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5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5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717" name="Google Shape;71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9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9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9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9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59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59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59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59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59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59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59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738" name="Google Shape;73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6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6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6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6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6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6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  Description automatically generated" id="62" name="Google Shape;6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63" name="Google Shape;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759" name="Google Shape;75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1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61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1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61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1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61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61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61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61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778" name="Google Shape;77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2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6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6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6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6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797" name="Google Shape;79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63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63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63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63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63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63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63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63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63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63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63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63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63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63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63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63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63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63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63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63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841" name="Google Shape;84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6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64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64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64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64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64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64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64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6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6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6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6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6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6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6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6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6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6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6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  Description automatically generated with low confidence" id="886" name="Google Shape;88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6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65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65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65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65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65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65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65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6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6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6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6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6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6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6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6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6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6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6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6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6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6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6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6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6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6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6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6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6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6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65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65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65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65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65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65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65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65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  Description automatically generated with low confidence" id="930" name="Google Shape;93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6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66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66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66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66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66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66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66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6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6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6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6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6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6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6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6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6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6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6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6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6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6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6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6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6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6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6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6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6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6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6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6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6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6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6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6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6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6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6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  Description automatically generated with low confidence" id="974" name="Google Shape;97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6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67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67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67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67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67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67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67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6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6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6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6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6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6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6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6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6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6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6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6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6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6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6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6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6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6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6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6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6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6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6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6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6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6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6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6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6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6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6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017" name="Google Shape;101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6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68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68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68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68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68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68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68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6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68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68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68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68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68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68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68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68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045" name="Google Shape;104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6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69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69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69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69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69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69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69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6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6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6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6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6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6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6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6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6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073" name="Google Shape;107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0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70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70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70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70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70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70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7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7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7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7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7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7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7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7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66" name="Google Shape;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101" name="Google Shape;1101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1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  Description automatically generated" id="1105" name="Google Shape;1105;p71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1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1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1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1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1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1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1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1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1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71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71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71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71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71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71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71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71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124" name="Google Shape;112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2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72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72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72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7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2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72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72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72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72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193" name="Google Shape;119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73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73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73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73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73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73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73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73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73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7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7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7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7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7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7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73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73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73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73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73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262" name="Google Shape;126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7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7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7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7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7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7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7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7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7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7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7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7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7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7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7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7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7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7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7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7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331" name="Google Shape;133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75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75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75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75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75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75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7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75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75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75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75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75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407" name="Google Shape;140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76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76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76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76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76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76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76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76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76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76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76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76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76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76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76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76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76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76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76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76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76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76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76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76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76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76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76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76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76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76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76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76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76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76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76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76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76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509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76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76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76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76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76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76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76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76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76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76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76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76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76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76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76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76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76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76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76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76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468" name="Google Shape;146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  Description automatically generated" id="1472" name="Google Shape;1472;p78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473" name="Google Shape;147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7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7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7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78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  Description automatically generated" id="1479" name="Google Shape;1479;p79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480" name="Google Shape;148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79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79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79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79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  Description automatically generated" id="1486" name="Google Shape;1486;p8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487" name="Google Shape;1487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8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73" name="Google Shape;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  Description automatically generated" id="1493" name="Google Shape;1493;p8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494" name="Google Shape;1494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1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1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81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1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1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1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04" name="Google Shape;1504;p8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05" name="Google Shape;1505;p8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06" name="Google Shape;150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2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8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15" name="Google Shape;1515;p8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16" name="Google Shape;1516;p8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17" name="Google Shape;151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83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83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83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83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83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83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8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26" name="Google Shape;1526;p8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27" name="Google Shape;1527;p8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28" name="Google Shape;152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8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8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8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8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8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8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8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37" name="Google Shape;1537;p8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38" name="Google Shape;1538;p8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39" name="Google Shape;153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8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8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8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8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8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85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56" name="Google Shape;1556;p8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57" name="Google Shape;1557;p8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58" name="Google Shape;155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86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86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86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86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86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86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86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86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86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86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86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86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86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86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8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  Description automatically generated with low confidence" id="1575" name="Google Shape;1575;p8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  Description automatically generated with low confidence" id="1576" name="Google Shape;1576;p8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  Description automatically generated with low confidence" id="1577" name="Google Shape;157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8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8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8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8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8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8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8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8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8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8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8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8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8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  Description automatically generated" id="1593" name="Google Shape;1593;p88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594" name="Google Shape;1594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88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8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88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8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8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89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 Description automatically generated with low confidence" id="1602" name="Google Shape;160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89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89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89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89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0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612" name="Google Shape;1612;p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0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0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0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90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620" name="Google Shape;162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1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9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91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1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629" name="Google Shape;1629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92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2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92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3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636" name="Google Shape;1636;p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93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9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93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93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4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  Description automatically generated with low confidence" id="1643" name="Google Shape;1643;p9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94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9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94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94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649" name="Google Shape;1649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5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95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95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95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655" name="Google Shape;1655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96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96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96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96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7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 Description automatically generated with low confidence" id="1662" name="Google Shape;166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97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97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97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97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 Description automatically generated with low confidence" id="1668" name="Google Shape;166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8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8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673" name="Google Shape;1673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  Description automatically generated with low confidence" id="1674" name="Google Shape;167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99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99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99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99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99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99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99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  Description automatically generated with low confidence" id="1684" name="Google Shape;1684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  Description automatically generated" id="1685" name="Google Shape;168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0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9"/>
          <p:cNvSpPr txBox="1"/>
          <p:nvPr>
            <p:ph idx="1" type="body"/>
          </p:nvPr>
        </p:nvSpPr>
        <p:spPr>
          <a:xfrm>
            <a:off x="270780" y="2459976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“Grocery Delivery Website”</a:t>
            </a:r>
            <a:endParaRPr/>
          </a:p>
        </p:txBody>
      </p:sp>
      <p:sp>
        <p:nvSpPr>
          <p:cNvPr id="1833" name="Google Shape;1833;p11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1834" name="Google Shape;1834;p11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20"/>
          <p:cNvSpPr txBox="1"/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120"/>
          <p:cNvSpPr txBox="1"/>
          <p:nvPr>
            <p:ph idx="1" type="body"/>
          </p:nvPr>
        </p:nvSpPr>
        <p:spPr>
          <a:xfrm>
            <a:off x="78035" y="1137383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120"/>
          <p:cNvGraphicFramePr/>
          <p:nvPr/>
        </p:nvGraphicFramePr>
        <p:xfrm>
          <a:off x="68510" y="204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{DAC11AA5-D64B-41B9-9EFF-391B87044E4B}</a:tableStyleId>
              </a:tblPr>
              <a:tblGrid>
                <a:gridCol w="1858925"/>
                <a:gridCol w="1844400"/>
                <a:gridCol w="870275"/>
              </a:tblGrid>
              <a:tr h="42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cap="none" strike="noStrike"/>
                        <a:t>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Pavithra D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21"/>
          <p:cNvSpPr txBox="1"/>
          <p:nvPr>
            <p:ph idx="1" type="body"/>
          </p:nvPr>
        </p:nvSpPr>
        <p:spPr>
          <a:xfrm>
            <a:off x="548550" y="11616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</a:t>
            </a:r>
            <a:r>
              <a:rPr b="1" lang="en-US" sz="160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web page and Live Link</a:t>
            </a: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Create back end using Java </a:t>
            </a:r>
            <a:endParaRPr/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Upload this task in GitHub  </a:t>
            </a:r>
            <a:endParaRPr/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Add repository link in your task-</a:t>
            </a:r>
            <a:r>
              <a:rPr lang="en-US">
                <a:solidFill>
                  <a:srgbClr val="222222"/>
                </a:solidFill>
              </a:rPr>
              <a:t>5</a:t>
            </a: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PPT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121"/>
          <p:cNvSpPr txBox="1"/>
          <p:nvPr/>
        </p:nvSpPr>
        <p:spPr>
          <a:xfrm>
            <a:off x="778724" y="3633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121"/>
          <p:cNvSpPr txBox="1"/>
          <p:nvPr/>
        </p:nvSpPr>
        <p:spPr>
          <a:xfrm>
            <a:off x="445779" y="665746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</a:t>
            </a:r>
            <a:r>
              <a:rPr b="1"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p121"/>
          <p:cNvSpPr txBox="1"/>
          <p:nvPr/>
        </p:nvSpPr>
        <p:spPr>
          <a:xfrm>
            <a:off x="699013" y="317364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1" name="Google Shape;1851;p12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6134100" y="3419474"/>
            <a:ext cx="300989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22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122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22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122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0" name="Google Shape;1860;p122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Python,Java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22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905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905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23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123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123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123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123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123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123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123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123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123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4"/>
          <p:cNvSpPr txBox="1"/>
          <p:nvPr/>
        </p:nvSpPr>
        <p:spPr>
          <a:xfrm>
            <a:off x="1290309" y="945617"/>
            <a:ext cx="7239977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76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1" name="Google Shape;1881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799" y="260599"/>
            <a:ext cx="3816350" cy="278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5149" y="444415"/>
            <a:ext cx="4525963" cy="2725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24"/>
          <p:cNvPicPr preferRelativeResize="0"/>
          <p:nvPr/>
        </p:nvPicPr>
        <p:blipFill rotWithShape="1">
          <a:blip r:embed="rId5">
            <a:alphaModFix/>
          </a:blip>
          <a:srcRect b="14954" l="0" r="0" t="7719"/>
          <a:stretch/>
        </p:blipFill>
        <p:spPr>
          <a:xfrm>
            <a:off x="479426" y="2861927"/>
            <a:ext cx="3860802" cy="201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124"/>
          <p:cNvPicPr preferRelativeResize="0"/>
          <p:nvPr/>
        </p:nvPicPr>
        <p:blipFill rotWithShape="1">
          <a:blip r:embed="rId6">
            <a:alphaModFix/>
          </a:blip>
          <a:srcRect b="16754" l="0" r="0" t="7465"/>
          <a:stretch/>
        </p:blipFill>
        <p:spPr>
          <a:xfrm>
            <a:off x="4505325" y="2776202"/>
            <a:ext cx="4310062" cy="219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25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90" name="Google Shape;1890;p125"/>
          <p:cNvSpPr txBox="1"/>
          <p:nvPr/>
        </p:nvSpPr>
        <p:spPr>
          <a:xfrm>
            <a:off x="3886425" y="1583600"/>
            <a:ext cx="300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https://github.com/Shiva-shiv/Task-5-LIve-website-Link</a:t>
            </a:r>
            <a:endParaRPr sz="1100"/>
          </a:p>
        </p:txBody>
      </p:sp>
      <p:sp>
        <p:nvSpPr>
          <p:cNvPr id="1891" name="Google Shape;1891;p125"/>
          <p:cNvSpPr txBox="1"/>
          <p:nvPr/>
        </p:nvSpPr>
        <p:spPr>
          <a:xfrm>
            <a:off x="3886425" y="1919900"/>
            <a:ext cx="300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https://github.com/Sibikirang/CD1_03_Task5_Live_Website_link</a:t>
            </a:r>
            <a:endParaRPr sz="1100"/>
          </a:p>
        </p:txBody>
      </p:sp>
      <p:sp>
        <p:nvSpPr>
          <p:cNvPr id="1892" name="Google Shape;1892;p125"/>
          <p:cNvSpPr txBox="1"/>
          <p:nvPr/>
        </p:nvSpPr>
        <p:spPr>
          <a:xfrm>
            <a:off x="3891825" y="2359300"/>
            <a:ext cx="516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https://github.com/21lcsa04/Task5-final-website</a:t>
            </a:r>
            <a:endParaRPr sz="800"/>
          </a:p>
        </p:txBody>
      </p:sp>
      <p:sp>
        <p:nvSpPr>
          <p:cNvPr id="1893" name="Google Shape;1893;p125"/>
          <p:cNvSpPr txBox="1"/>
          <p:nvPr/>
        </p:nvSpPr>
        <p:spPr>
          <a:xfrm>
            <a:off x="3891825" y="2713300"/>
            <a:ext cx="300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https://github.com/123varsh/Task---5-Live-website-link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Google Shape;1898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